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57" r:id="rId4"/>
    <p:sldId id="949" r:id="rId5"/>
    <p:sldId id="281" r:id="rId6"/>
    <p:sldId id="259" r:id="rId7"/>
    <p:sldId id="283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27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614" autoAdjust="0"/>
  </p:normalViewPr>
  <p:slideViewPr>
    <p:cSldViewPr snapToGrid="0" showGuides="1">
      <p:cViewPr varScale="1">
        <p:scale>
          <a:sx n="81" d="100"/>
          <a:sy n="81" d="100"/>
        </p:scale>
        <p:origin x="725" y="-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B444997-E969-4EEE-8D6E-2D0E27363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605" y="1771718"/>
            <a:ext cx="6863139" cy="44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7093FEE-0CFB-47E6-9B24-7311779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06" y="1851363"/>
            <a:ext cx="5130585" cy="43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使用者可依需求查詢垃圾車到達時間。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A39A8-D478-43B0-8266-74DA2D2C1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018" y="1719456"/>
            <a:ext cx="8820727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7FF33F-C78C-47EB-A4D3-C0A52D23F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691" y="1734064"/>
            <a:ext cx="8936615" cy="41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隨著科技日新月異，人與人之間的溝通互動已逐漸減少，且高齡化社會現象日益明顯，台北市市長柯文哲提倡：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『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，於是我們希望建立一個實質的倒垃圾互動與購物聊天平台，要是哪天時常互動的人消失了，社區內的人可第一時間察覺。</a:t>
            </a:r>
          </a:p>
          <a:p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然而我們希望建立一個實質的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購物與倒垃圾服務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聊天平台，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可避免沒人倒垃圾的狀況，增加環境整潔，也可團購增加社區互動。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可以事先查詢垃圾車到達時間。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420422" y="1008188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套用技術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657001" y="1056559"/>
            <a:ext cx="2327205" cy="2077258"/>
            <a:chOff x="5231737" y="977429"/>
            <a:chExt cx="1932553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31737" y="988072"/>
              <a:ext cx="101190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88574" y="1132193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851" y="1058302"/>
            <a:ext cx="2315439" cy="2092103"/>
            <a:chOff x="7164599" y="973594"/>
            <a:chExt cx="1943908" cy="1707079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599" y="973594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雲端儲存</a:t>
              </a:r>
              <a:endParaRPr dirty="0"/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730824" y="3408293"/>
            <a:ext cx="1406879" cy="492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zh-CN"/>
            </a:defPPr>
            <a:lvl1pPr indent="0" algn="ctr" latinLnBrk="1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  <a:defRPr sz="1600" b="1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TW" altLang="en-US" dirty="0"/>
              <a:t>後端技術</a:t>
            </a:r>
            <a:endParaRPr dirty="0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11620" y="3423073"/>
            <a:ext cx="2383141" cy="2087403"/>
            <a:chOff x="7107761" y="977429"/>
            <a:chExt cx="2000746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07761" y="1007288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E10BF7-7BC9-4495-996E-804C27660EB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3" y="4478643"/>
            <a:ext cx="1048974" cy="10489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B222224-7953-418B-8AAA-1E46CED2728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90" y="1993841"/>
            <a:ext cx="1059864" cy="10033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0C5D86-E384-4D42-9BD3-B7407E11078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04" y="1350268"/>
            <a:ext cx="1158677" cy="95590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34000274-B486-45AC-8F29-DE89E3FFEF7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49" y="4009335"/>
            <a:ext cx="942956" cy="628637"/>
          </a:xfrm>
          <a:prstGeom prst="rect">
            <a:avLst/>
          </a:prstGeom>
        </p:spPr>
      </p:pic>
      <p:sp>
        <p:nvSpPr>
          <p:cNvPr id="70" name="Google Shape;83;p14">
            <a:extLst>
              <a:ext uri="{FF2B5EF4-FFF2-40B4-BE49-F238E27FC236}">
                <a16:creationId xmlns:a16="http://schemas.microsoft.com/office/drawing/2014/main" id="{D959981B-5851-42E4-B6E7-315EFB7ABF5E}"/>
              </a:ext>
            </a:extLst>
          </p:cNvPr>
          <p:cNvSpPr txBox="1">
            <a:spLocks/>
          </p:cNvSpPr>
          <p:nvPr/>
        </p:nvSpPr>
        <p:spPr>
          <a:xfrm>
            <a:off x="816905" y="3470533"/>
            <a:ext cx="1424266" cy="625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1600"/>
              </a:spcAft>
            </a:pPr>
            <a:r>
              <a:rPr lang="zh-TW" alt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其它開發工具與網頁</a:t>
            </a:r>
            <a:r>
              <a:rPr lang="en-US" alt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sz="1600"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PowerBI</a:t>
            </a: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報表製作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166328"/>
            <a:chOff x="4761884" y="944156"/>
            <a:chExt cx="2715541" cy="516632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60618"/>
            <a:chOff x="4761884" y="944156"/>
            <a:chExt cx="2715541" cy="4960618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274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1997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443327"/>
            <a:chOff x="4761884" y="944156"/>
            <a:chExt cx="2715541" cy="5443327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828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166328"/>
            <a:chOff x="4761884" y="944156"/>
            <a:chExt cx="2715541" cy="5166328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55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搜尋結果繪製至地圖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9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22983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en-US" altLang="zh-TW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會員資料創建，我不是機器人驗證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39F7A6-E790-467F-8975-BF38AC52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722" y="1807790"/>
            <a:ext cx="8352905" cy="4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609</Words>
  <Application>Microsoft Office PowerPoint</Application>
  <PresentationFormat>寬螢幕</PresentationFormat>
  <Paragraphs>142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等线</vt:lpstr>
      <vt:lpstr>等线 Light</vt:lpstr>
      <vt:lpstr>微軟正黑體</vt:lpstr>
      <vt:lpstr>標楷體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陳育辰</cp:lastModifiedBy>
  <cp:revision>100</cp:revision>
  <dcterms:created xsi:type="dcterms:W3CDTF">2019-07-26T17:07:00Z</dcterms:created>
  <dcterms:modified xsi:type="dcterms:W3CDTF">2021-04-15T08:19:09Z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